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356BC4-ADE5-868C-D7CB-6E2A54758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B8C9E1-55EA-11AF-F505-AD519F0A7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6A1269-3538-2957-DECC-D01303590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F6225E-CBBA-C6E0-84EE-A9EB27BA0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8D5494-0C90-2E67-D2E8-49F21523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2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7319B0-D298-991E-5EC1-EEFF90238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5B0A15-598E-C687-2F6C-7B860E6A9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431D2-E966-ED6F-DDF0-E7211549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5A02D0-6145-35C3-6912-38A6B45A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C30BB5-5A69-1F3F-E937-0B5259B11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6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50A5C9-BE92-48FC-12E4-B5FC9AD29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07AE05-C99D-0D7E-F122-7C6667A26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954ED2-4CC5-90F8-1E3C-60127155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4760C2-0351-5252-21E4-546F1078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0BFB0-0A5E-03D1-8071-0A2B025F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89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F21C8D-0089-441F-E271-672B007A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E5391A-0460-A176-D463-785A5E588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B313BE-52B6-2352-E85D-38D9EFCD6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AA2C8D-F455-0EB4-ECEC-D6D9B2A0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CFF2D0-7377-F5BB-ACAF-FACA7A5B9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1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A0EC3-3CFF-E5A5-9843-81884A17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46E250-2172-6593-B670-20B770264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FD20C9-F65C-9388-CE75-0602E6BA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B80F0D-BCC6-BD38-F0A3-09F1695F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18A46C-EED6-5709-3714-55E50AF2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27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EA47C-ADFB-E8F1-84D8-620E90FB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84ADED-482A-764C-AFCC-06EC3E2DC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77AC58-E52B-5B2A-D1BA-0250F16A7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D2709B-4390-F3E8-72E0-B54615CA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22C779-CD90-F4DF-D376-51591D29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153349-FAFB-F7AF-2A2F-A5112847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CEB14-1B02-11C1-6356-46C877DB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52B17A-9AE6-DFBF-7E97-94131035A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BCAB00-F3F3-EC33-E790-ED2300DFD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E997D70-70D7-F7DF-751B-149C2220C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D7C5FC-00FD-6715-541F-B4ABFC4CA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20104A3-5391-BFC4-B4BC-09781463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8FF951-1361-48AC-D1C6-5612CAA2D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1912954-ECB3-DE70-BAD3-90ABD1CD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76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1CAED-DF8E-5E30-1E90-C9A10EF5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A63A51-D474-60BC-A965-E0A1E4A0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F3F102-8A59-AB41-77EA-8252862B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8886747-3E84-13BC-8A13-C3266E6BC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66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708505E-3A80-60C4-3FAC-33F61696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2677D8-44B0-D473-900B-9515497B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835F28-34E3-108F-141F-B31E0EB9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7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C7603-D673-2F89-3606-93F331B45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ACCC2F-B373-3512-B953-30BC5B430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A1FEFE-C6B1-2421-B801-359E36DDF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B472EB-7991-9C10-2468-872F0601B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A400A9-F41D-78E9-EBD6-D1EB889A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04D1A2-52EB-BAF0-7A4A-343A6D788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580388-2B27-6D19-587C-4AB04AD25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D73CBE3-3394-22B4-0C33-3007F86DD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670C65-73B9-0A33-C9A7-9EE06ECE8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31F382-498B-A853-9833-EC15A358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4ED65A-E5AA-AB96-A730-FC2378F4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F103BC-E4E3-2A49-6352-51F0DF23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42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0A96D6-995A-59E8-4981-5C60D905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A68A61-AE9B-9850-9070-110906BDC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BD854D-5620-B3CE-B91D-8C315D55E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D6095-9D6F-D945-AC49-A97B738416B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F28BDF-FC06-857B-EBD6-DF81F59E5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E817E0-741E-1380-7A25-7DC25E2B9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DCB8-F332-194B-BA2D-285ED4253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19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551AD910-2852-BBAD-C5F0-012BB2789DFC}"/>
              </a:ext>
            </a:extLst>
          </p:cNvPr>
          <p:cNvSpPr txBox="1">
            <a:spLocks/>
          </p:cNvSpPr>
          <p:nvPr/>
        </p:nvSpPr>
        <p:spPr>
          <a:xfrm>
            <a:off x="1228389" y="1646470"/>
            <a:ext cx="51382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</a:pPr>
            <a:endParaRPr lang="it-IT" sz="1600">
              <a:cs typeface="Poppins" pitchFamily="2" charset="77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F3F14D5-DE81-A8E7-61B4-B3DC6C83F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252FF8B8-741B-AD2C-328C-514D603331C2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11B0BE5-A1F2-4B0C-C7B2-157109D8E7E2}"/>
              </a:ext>
            </a:extLst>
          </p:cNvPr>
          <p:cNvSpPr txBox="1"/>
          <p:nvPr/>
        </p:nvSpPr>
        <p:spPr>
          <a:xfrm>
            <a:off x="589395" y="1787202"/>
            <a:ext cx="45627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Le storie di fate, folletti, principesse e tanti altri personaggi delle favole riecheggiano nella vostr</a:t>
            </a: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a galleria. Gli animatori usando tutta la loro fantasia e diversi accessori, racconteranno a tutti i bambini del centro le fiabe più belle! </a:t>
            </a:r>
          </a:p>
          <a:p>
            <a:pPr algn="just"/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Alla lettura della favola si alterneranno attività come manipolazione di palloncini e baby dance!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93A982B-F712-7DB1-4492-2D308929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3E51FE79-36F5-A296-247F-E44530333A6B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041BBF86-547E-05A6-66FF-B1192EE5AC30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E2537FB-E404-4C81-8F40-D59460EAD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FD5F5B95-2B90-937D-741D-39381DD12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CB2F48AD-0C0C-E285-C9C2-232985D19837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CA822986-D317-0299-1DA7-F6E140CF59AC}"/>
              </a:ext>
            </a:extLst>
          </p:cNvPr>
          <p:cNvSpPr txBox="1">
            <a:spLocks/>
          </p:cNvSpPr>
          <p:nvPr/>
        </p:nvSpPr>
        <p:spPr>
          <a:xfrm>
            <a:off x="544723" y="65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Poppins" pitchFamily="2" charset="77"/>
                <a:cs typeface="Poppins" pitchFamily="2" charset="77"/>
              </a:rPr>
              <a:t>IL LIBRO DELLE FAVOLE</a:t>
            </a:r>
          </a:p>
          <a:p>
            <a:endParaRPr lang="it-IT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EB13A7DB-6ED7-30B4-6DBA-F21BCC867189}"/>
              </a:ext>
            </a:extLst>
          </p:cNvPr>
          <p:cNvSpPr/>
          <p:nvPr/>
        </p:nvSpPr>
        <p:spPr>
          <a:xfrm>
            <a:off x="589394" y="4095526"/>
            <a:ext cx="4562748" cy="2550298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it-IT" sz="900" b="1" dirty="0">
                <a:solidFill>
                  <a:schemeClr val="tx1"/>
                </a:solidFill>
              </a:rPr>
              <a:t>L’ANIMAZIONE COMPRENDE: </a:t>
            </a:r>
          </a:p>
          <a:p>
            <a:pPr>
              <a:spcBef>
                <a:spcPct val="0"/>
              </a:spcBef>
            </a:pPr>
            <a:r>
              <a:rPr lang="it-IT" sz="900" b="1" dirty="0">
                <a:solidFill>
                  <a:schemeClr val="tx1"/>
                </a:solidFill>
              </a:rPr>
              <a:t>SCENOGRAFIA: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Stampa adesiva 4x3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Struttura autoportante 4 metri + 1 metro per ogni lato h. 2,50 mt.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Impianto audio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Gadget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Elaborazione di una favola ad hoc</a:t>
            </a:r>
          </a:p>
          <a:p>
            <a:pPr eaLnBrk="1" hangingPunct="1">
              <a:spcBef>
                <a:spcPct val="0"/>
              </a:spcBef>
            </a:pPr>
            <a:r>
              <a:rPr lang="it-IT" sz="900" b="1" dirty="0">
                <a:solidFill>
                  <a:schemeClr val="tx1"/>
                </a:solidFill>
              </a:rPr>
              <a:t>PERSONALE</a:t>
            </a:r>
            <a:r>
              <a:rPr lang="it-IT" sz="900" dirty="0">
                <a:solidFill>
                  <a:schemeClr val="tx1"/>
                </a:solidFill>
              </a:rPr>
              <a:t>: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Animatore master di contatto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it-IT" sz="900" dirty="0">
                <a:solidFill>
                  <a:schemeClr val="tx1"/>
                </a:solidFill>
              </a:rPr>
              <a:t>Animatore multifunzione</a:t>
            </a:r>
          </a:p>
          <a:p>
            <a:pPr>
              <a:spcBef>
                <a:spcPct val="0"/>
              </a:spcBef>
            </a:pPr>
            <a:r>
              <a:rPr lang="it-IT" sz="900" b="1" dirty="0">
                <a:solidFill>
                  <a:schemeClr val="tx1"/>
                </a:solidFill>
              </a:rPr>
              <a:t>ALLESTIMENTO E DISALLESTIMENTO INCLUSI</a:t>
            </a:r>
          </a:p>
          <a:p>
            <a:pPr>
              <a:spcBef>
                <a:spcPct val="0"/>
              </a:spcBef>
            </a:pPr>
            <a:r>
              <a:rPr lang="it-IT" sz="900" b="1" dirty="0">
                <a:solidFill>
                  <a:schemeClr val="tx1"/>
                </a:solidFill>
              </a:rPr>
              <a:t>PRESA DI CORRENTE A VS CARICO</a:t>
            </a:r>
          </a:p>
          <a:p>
            <a:pPr>
              <a:spcBef>
                <a:spcPct val="0"/>
              </a:spcBef>
            </a:pPr>
            <a:endParaRPr lang="it-IT" altLang="it-IT" sz="9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it-IT" altLang="it-IT" sz="900" b="1" dirty="0">
                <a:solidFill>
                  <a:schemeClr val="tx1"/>
                </a:solidFill>
                <a:cs typeface="Calibri" panose="020F0502020204030204" pitchFamily="34" charset="0"/>
              </a:rPr>
              <a:t>COSTO PACCHETTO: </a:t>
            </a:r>
          </a:p>
          <a:p>
            <a:pPr>
              <a:spcBef>
                <a:spcPct val="0"/>
              </a:spcBef>
            </a:pPr>
            <a:r>
              <a:rPr lang="it-IT" altLang="it-IT" sz="900" b="1" dirty="0">
                <a:solidFill>
                  <a:schemeClr val="tx1"/>
                </a:solidFill>
                <a:cs typeface="Calibri" panose="020F0502020204030204" pitchFamily="34" charset="0"/>
              </a:rPr>
              <a:t>Animazione per 1 giorno 4 ore: € 2.863 +iva (esclusa trasferta)</a:t>
            </a:r>
          </a:p>
          <a:p>
            <a:pPr>
              <a:spcBef>
                <a:spcPct val="0"/>
              </a:spcBef>
            </a:pPr>
            <a:r>
              <a:rPr lang="it-IT" altLang="it-IT" sz="900" b="1" dirty="0">
                <a:solidFill>
                  <a:schemeClr val="tx1"/>
                </a:solidFill>
                <a:cs typeface="Calibri" panose="020F0502020204030204" pitchFamily="34" charset="0"/>
              </a:rPr>
              <a:t>Animazione per 2 giorni 8 ore:  € 3.553</a:t>
            </a:r>
          </a:p>
          <a:p>
            <a:pPr>
              <a:spcBef>
                <a:spcPct val="0"/>
              </a:spcBef>
            </a:pPr>
            <a:endParaRPr lang="it-IT" altLang="it-IT" sz="9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it-IT" altLang="it-IT" sz="900" b="1" dirty="0">
                <a:solidFill>
                  <a:schemeClr val="tx1"/>
                </a:solidFill>
                <a:cs typeface="Calibri" panose="020F0502020204030204" pitchFamily="34" charset="0"/>
              </a:rPr>
              <a:t>Gadget: 1gg: 100 gadget / 2 gg: 250 gadget</a:t>
            </a:r>
          </a:p>
        </p:txBody>
      </p:sp>
      <p:pic>
        <p:nvPicPr>
          <p:cNvPr id="16" name="Immagine 15" descr="Immagine che contiene Animazione, parco giochi, cartone animato&#10;&#10;Descrizione generata automaticamente">
            <a:extLst>
              <a:ext uri="{FF2B5EF4-FFF2-40B4-BE49-F238E27FC236}">
                <a16:creationId xmlns:a16="http://schemas.microsoft.com/office/drawing/2014/main" id="{4FB687BB-9891-2C16-D7FA-E3FF903BD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4225" y="1787201"/>
            <a:ext cx="6295092" cy="3555259"/>
          </a:xfrm>
          <a:prstGeom prst="round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40DA32A-2F21-1172-9E89-5AA046EF7985}"/>
              </a:ext>
            </a:extLst>
          </p:cNvPr>
          <p:cNvSpPr txBox="1"/>
          <p:nvPr/>
        </p:nvSpPr>
        <p:spPr>
          <a:xfrm>
            <a:off x="8928149" y="5483191"/>
            <a:ext cx="2325834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Favole, fiabe, racconti, bambini, fantasia, libri, teatro, palloncini, baby dance</a:t>
            </a:r>
          </a:p>
        </p:txBody>
      </p:sp>
    </p:spTree>
    <p:extLst>
      <p:ext uri="{BB962C8B-B14F-4D97-AF65-F5344CB8AC3E}">
        <p14:creationId xmlns:p14="http://schemas.microsoft.com/office/powerpoint/2010/main" val="1862605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2023-06-09T15:20:57Z</dcterms:created>
  <dcterms:modified xsi:type="dcterms:W3CDTF">2024-09-30T14:29:23Z</dcterms:modified>
</cp:coreProperties>
</file>